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8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593" autoAdjust="0"/>
  </p:normalViewPr>
  <p:slideViewPr>
    <p:cSldViewPr snapToGrid="0" snapToObjects="1">
      <p:cViewPr varScale="1">
        <p:scale>
          <a:sx n="117" d="100"/>
          <a:sy n="117" d="100"/>
        </p:scale>
        <p:origin x="28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DEB6-427A-1947-9A27-E0A8E8557E87}" type="datetimeFigureOut">
              <a:rPr lang="da-DK" smtClean="0"/>
              <a:t>29.12.2022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03E2-8E6E-C94B-99A9-F85284E0602D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DEB6-427A-1947-9A27-E0A8E8557E87}" type="datetimeFigureOut">
              <a:rPr lang="da-DK" smtClean="0"/>
              <a:t>29.12.2022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03E2-8E6E-C94B-99A9-F85284E0602D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3EBADEB6-427A-1947-9A27-E0A8E8557E87}" type="datetimeFigureOut">
              <a:rPr lang="da-DK" smtClean="0"/>
              <a:t>29.12.2022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03E2-8E6E-C94B-99A9-F85284E0602D}" type="slidenum">
              <a:rPr lang="da-DK" smtClean="0"/>
              <a:t>‹nr.›</a:t>
            </a:fld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Træk billede til pladsholder, eller klik på symbol for at tilføje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Træk billede til pladsholder, eller klik på symbol for at tilføje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3EBADEB6-427A-1947-9A27-E0A8E8557E87}" type="datetimeFigureOut">
              <a:rPr lang="da-DK" smtClean="0"/>
              <a:t>29.12.2022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03E2-8E6E-C94B-99A9-F85284E0602D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over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Træk billede til pladsholder, eller klik på symbol for at tilføje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3EBADEB6-427A-1947-9A27-E0A8E8557E87}" type="datetimeFigureOut">
              <a:rPr lang="da-DK" smtClean="0"/>
              <a:t>29.12.2022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03E2-8E6E-C94B-99A9-F85284E0602D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DEB6-427A-1947-9A27-E0A8E8557E87}" type="datetimeFigureOut">
              <a:rPr lang="da-DK" smtClean="0"/>
              <a:t>29.12.2022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03E2-8E6E-C94B-99A9-F85284E0602D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DEB6-427A-1947-9A27-E0A8E8557E87}" type="datetimeFigureOut">
              <a:rPr lang="da-DK" smtClean="0"/>
              <a:t>29.12.2022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03E2-8E6E-C94B-99A9-F85284E0602D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DEB6-427A-1947-9A27-E0A8E8557E87}" type="datetimeFigureOut">
              <a:rPr lang="da-DK" smtClean="0"/>
              <a:t>29.12.2022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03E2-8E6E-C94B-99A9-F85284E0602D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DEB6-427A-1947-9A27-E0A8E8557E87}" type="datetimeFigureOut">
              <a:rPr lang="da-DK" smtClean="0"/>
              <a:t>29.12.2022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03E2-8E6E-C94B-99A9-F85284E0602D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DEB6-427A-1947-9A27-E0A8E8557E87}" type="datetimeFigureOut">
              <a:rPr lang="da-DK" smtClean="0"/>
              <a:t>29.12.2022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03E2-8E6E-C94B-99A9-F85284E0602D}" type="slidenum">
              <a:rPr lang="da-DK" smtClean="0"/>
              <a:t>‹nr.›</a:t>
            </a:fld>
            <a:endParaRPr lang="da-DK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ndhold, øverst og ned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DEB6-427A-1947-9A27-E0A8E8557E87}" type="datetimeFigureOut">
              <a:rPr lang="da-DK" smtClean="0"/>
              <a:t>29.12.2022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03E2-8E6E-C94B-99A9-F85284E0602D}" type="slidenum">
              <a:rPr lang="da-DK" smtClean="0"/>
              <a:t>‹nr.›</a:t>
            </a:fld>
            <a:endParaRPr lang="da-DK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DEB6-427A-1947-9A27-E0A8E8557E87}" type="datetimeFigureOut">
              <a:rPr lang="da-DK" smtClean="0"/>
              <a:t>29.12.2022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03E2-8E6E-C94B-99A9-F85284E0602D}" type="slidenum">
              <a:rPr lang="da-DK" smtClean="0"/>
              <a:t>‹nr.›</a:t>
            </a:fld>
            <a:endParaRPr lang="da-DK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DEB6-427A-1947-9A27-E0A8E8557E87}" type="datetimeFigureOut">
              <a:rPr lang="da-DK" smtClean="0"/>
              <a:t>29.12.2022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03E2-8E6E-C94B-99A9-F85284E0602D}" type="slidenum">
              <a:rPr lang="da-DK" smtClean="0"/>
              <a:t>‹nr.›</a:t>
            </a:fld>
            <a:endParaRPr lang="da-DK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DEB6-427A-1947-9A27-E0A8E8557E87}" type="datetimeFigureOut">
              <a:rPr lang="da-DK" smtClean="0"/>
              <a:t>29.12.2022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03E2-8E6E-C94B-99A9-F85284E0602D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EBADEB6-427A-1947-9A27-E0A8E8557E87}" type="datetimeFigureOut">
              <a:rPr lang="da-DK" smtClean="0"/>
              <a:t>29.12.2022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60B03E2-8E6E-C94B-99A9-F85284E0602D}" type="slidenum">
              <a:rPr lang="da-DK" smtClean="0"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  <p:sldLayoutId id="2147483888" r:id="rId13"/>
    <p:sldLayoutId id="2147483889" r:id="rId14"/>
    <p:sldLayoutId id="2147483890" r:id="rId15"/>
    <p:sldLayoutId id="2147483891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6ED1F9B-7DC7-459D-BE2D-BE0FED048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544" y="141341"/>
            <a:ext cx="7772400" cy="427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543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EBB56F9-D201-70D4-BA67-E01E52DE5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086" y="110443"/>
            <a:ext cx="7772400" cy="351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592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40D031EE-472E-F314-E398-B05F352CB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16" y="112516"/>
            <a:ext cx="7772400" cy="34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888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BE90B5E-BF33-30F0-0E21-67716C4D3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230" y="170935"/>
            <a:ext cx="7772400" cy="335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571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1DD76CC-041E-C139-0AA7-8E366A444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44781"/>
            <a:ext cx="7772400" cy="336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161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D77283B-D8F7-C2A2-707E-BFF48FD09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886" y="125333"/>
            <a:ext cx="7772400" cy="345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160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8A44FD4-A83B-6A4E-B35F-8AD1DB539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72" y="164916"/>
            <a:ext cx="7772400" cy="562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540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CA6D1DC-715F-B372-75DC-9289DB5F4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68990"/>
            <a:ext cx="7772400" cy="580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753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2C0458B-1FEF-D8BA-DA62-31A2CE29A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543" y="114964"/>
            <a:ext cx="7772400" cy="578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691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A941E9F-1455-B1FB-B223-28B6B97C0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71" y="133579"/>
            <a:ext cx="7772400" cy="571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18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8FB2831-6B3C-CCF8-67ED-755644793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570" y="142000"/>
            <a:ext cx="5419487" cy="647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710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993E176-A4D2-7823-BCC7-193ED3DDB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41515"/>
            <a:ext cx="7772400" cy="626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636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9AC0D9F-CD83-2310-FB48-BF4F645D5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506" y="97971"/>
            <a:ext cx="6330437" cy="644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99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538D169-DAEA-48A6-FF1D-1CF995A97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6058"/>
            <a:ext cx="7772400" cy="446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723515"/>
      </p:ext>
    </p:extLst>
  </p:cSld>
  <p:clrMapOvr>
    <a:masterClrMapping/>
  </p:clrMapOvr>
</p:sld>
</file>

<file path=ppt/theme/theme1.xml><?xml version="1.0" encoding="utf-8"?>
<a:theme xmlns:a="http://schemas.openxmlformats.org/drawingml/2006/main" name="Revolution">
  <a:themeElements>
    <a:clrScheme name="Bølg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220</TotalTime>
  <Words>0</Words>
  <Application>Microsoft Macintosh PowerPoint</Application>
  <PresentationFormat>Skærmshow 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14</vt:i4>
      </vt:variant>
    </vt:vector>
  </HeadingPairs>
  <TitlesOfParts>
    <vt:vector size="17" baseType="lpstr">
      <vt:lpstr>Trebuchet MS</vt:lpstr>
      <vt:lpstr>Wingdings 2</vt:lpstr>
      <vt:lpstr>Revolution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Joergen Egholm Halle</dc:creator>
  <cp:lastModifiedBy>Joergen Egholm Halle</cp:lastModifiedBy>
  <cp:revision>87</cp:revision>
  <dcterms:created xsi:type="dcterms:W3CDTF">2015-10-08T12:36:57Z</dcterms:created>
  <dcterms:modified xsi:type="dcterms:W3CDTF">2022-12-29T16:23:49Z</dcterms:modified>
</cp:coreProperties>
</file>