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3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ADEB6-427A-1947-9A27-E0A8E8557E87}" type="datetimeFigureOut">
              <a:rPr lang="da-DK" smtClean="0"/>
              <a:t>29.12.2022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0B03E2-8E6E-C94B-99A9-F85284E0602D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7ADC8AA-A3DD-1590-2207-1964AC0D6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87" y="119743"/>
            <a:ext cx="5113697" cy="64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4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2F878A0-2857-36DB-CD7B-B061F635C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69" y="152401"/>
            <a:ext cx="5391017" cy="63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1E4621-B0CB-459C-AFD5-7C6F58C4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4" y="87086"/>
            <a:ext cx="7772400" cy="60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07E5C01-BA59-BCC5-8A81-61B555F2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43" y="119745"/>
            <a:ext cx="6865109" cy="64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0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BD6920C-67D6-9A29-50F3-F3D2E50F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138146"/>
            <a:ext cx="7772400" cy="47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7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93C195-7CAD-2FBF-2801-B163ADEB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158568"/>
            <a:ext cx="7772400" cy="53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C979BB-2A5A-0F8B-3156-A12B780B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56" y="97971"/>
            <a:ext cx="7772400" cy="59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01224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216</TotalTime>
  <Words>0</Words>
  <Application>Microsoft Macintosh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Trebuchet MS</vt:lpstr>
      <vt:lpstr>Wingdings 2</vt:lpstr>
      <vt:lpstr>Revolution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Joergen Egholm Halle</dc:creator>
  <cp:lastModifiedBy>Joergen Egholm Halle</cp:lastModifiedBy>
  <cp:revision>81</cp:revision>
  <dcterms:created xsi:type="dcterms:W3CDTF">2015-10-08T12:36:57Z</dcterms:created>
  <dcterms:modified xsi:type="dcterms:W3CDTF">2022-12-29T16:27:42Z</dcterms:modified>
</cp:coreProperties>
</file>