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7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da-DK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484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 autoAdjust="0"/>
    <p:restoredTop sz="94593" autoAdjust="0"/>
  </p:normalViewPr>
  <p:slideViewPr>
    <p:cSldViewPr snapToGrid="0" snapToObjects="1">
      <p:cViewPr varScale="1">
        <p:scale>
          <a:sx n="117" d="100"/>
          <a:sy n="117" d="100"/>
        </p:scale>
        <p:origin x="1480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TitleSlid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492375"/>
            <a:ext cx="6762749" cy="1470025"/>
          </a:xfrm>
        </p:spPr>
        <p:txBody>
          <a:bodyPr/>
          <a:lstStyle>
            <a:lvl1pPr algn="r">
              <a:defRPr sz="4400"/>
            </a:lvl1pPr>
          </a:lstStyle>
          <a:p>
            <a:r>
              <a:rPr lang="da-DK"/>
              <a:t>Klik for at redigere i masteren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1" y="3966882"/>
            <a:ext cx="6762749" cy="1752600"/>
          </a:xfrm>
        </p:spPr>
        <p:txBody>
          <a:bodyPr>
            <a:normAutofit/>
          </a:bodyPr>
          <a:lstStyle>
            <a:lvl1pPr marL="0" indent="0" algn="r">
              <a:spcBef>
                <a:spcPts val="6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Klik for at redigere undertiteltypografien i masteren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12/29/22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ADEB6-427A-1947-9A27-E0A8E8557E87}" type="datetimeFigureOut">
              <a:rPr lang="da-DK" smtClean="0"/>
              <a:t>29.12.2022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B03E2-8E6E-C94B-99A9-F85284E0602D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Capti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4" y="590550"/>
            <a:ext cx="365760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da-DK"/>
              <a:t>Klik for at redigere i masteren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3023" y="739588"/>
            <a:ext cx="3657600" cy="53087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464" y="1816100"/>
            <a:ext cx="3657600" cy="38227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ADEB6-427A-1947-9A27-E0A8E8557E87}" type="datetimeFigureOut">
              <a:rPr lang="da-DK" smtClean="0"/>
              <a:t>29.12.2022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B03E2-8E6E-C94B-99A9-F85284E0602D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PictureCapti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977" y="187452"/>
            <a:ext cx="853665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0" y="533400"/>
            <a:ext cx="4476750" cy="125253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da-DK"/>
              <a:t>Klik for at redigere i masteren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124" y="1828800"/>
            <a:ext cx="4474539" cy="3810000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6124" y="6288741"/>
            <a:ext cx="1887537" cy="365125"/>
          </a:xfrm>
        </p:spPr>
        <p:txBody>
          <a:bodyPr/>
          <a:lstStyle/>
          <a:p>
            <a:fld id="{3EBADEB6-427A-1947-9A27-E0A8E8557E87}" type="datetimeFigureOut">
              <a:rPr lang="da-DK" smtClean="0"/>
              <a:t>29.12.2022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67399" y="6288741"/>
            <a:ext cx="2675965" cy="365125"/>
          </a:xfrm>
        </p:spPr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B03E2-8E6E-C94B-99A9-F85284E0602D}" type="slidenum">
              <a:rPr lang="da-DK" smtClean="0"/>
              <a:t>‹nr.›</a:t>
            </a:fld>
            <a:endParaRPr lang="da-D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188253" y="179292"/>
            <a:ext cx="3281087" cy="6483096"/>
          </a:xfrm>
          <a:prstGeom prst="round1Rect">
            <a:avLst>
              <a:gd name="adj" fmla="val 17325"/>
            </a:avLst>
          </a:prstGeom>
          <a:blipFill dpi="0" rotWithShape="0">
            <a:blip r:embed="rId3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/>
              <a:t>Træk billede til pladsholder, eller klik på symbol for at tilføje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PictureCaption-Extra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0953" y="533400"/>
            <a:ext cx="3657600" cy="125253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da-DK"/>
              <a:t>Klik for at redigere i masteren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596153" y="1600199"/>
            <a:ext cx="3657600" cy="3657601"/>
          </a:xfrm>
          <a:prstGeom prst="ellipse">
            <a:avLst/>
          </a:prstGeom>
          <a:blipFill dpi="0" rotWithShape="0">
            <a:blip r:embed="rId3" cstate="print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/>
              <a:t>Træk billede til pladsholder, eller klik på symbol for at tilføje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10412" y="1828800"/>
            <a:ext cx="3657600" cy="3810000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288741"/>
            <a:ext cx="1865125" cy="365125"/>
          </a:xfrm>
        </p:spPr>
        <p:txBody>
          <a:bodyPr/>
          <a:lstStyle/>
          <a:p>
            <a:fld id="{3EBADEB6-427A-1947-9A27-E0A8E8557E87}" type="datetimeFigureOut">
              <a:rPr lang="da-DK" smtClean="0"/>
              <a:t>29.12.2022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5813" y="6288741"/>
            <a:ext cx="5217551" cy="365125"/>
          </a:xfrm>
        </p:spPr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B03E2-8E6E-C94B-99A9-F85284E0602D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over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PictureCaption-Extra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038" y="3778624"/>
            <a:ext cx="7560515" cy="110265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da-DK"/>
              <a:t>Klik for at redigere i masteren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871584" y="762000"/>
            <a:ext cx="7427726" cy="2989730"/>
          </a:xfrm>
          <a:prstGeom prst="roundRect">
            <a:avLst>
              <a:gd name="adj" fmla="val 7476"/>
            </a:avLst>
          </a:prstGeom>
          <a:blipFill dpi="0" rotWithShape="0">
            <a:blip r:embed="rId3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/>
              <a:t>Træk billede til pladsholder, eller klik på symbol for at tilføje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8034" y="4827493"/>
            <a:ext cx="7559977" cy="1220881"/>
          </a:xfrm>
        </p:spPr>
        <p:txBody>
          <a:bodyPr>
            <a:normAutofit/>
          </a:bodyPr>
          <a:lstStyle>
            <a:lvl1pPr marL="0" indent="0">
              <a:spcBef>
                <a:spcPts val="3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288741"/>
            <a:ext cx="1865125" cy="365125"/>
          </a:xfrm>
        </p:spPr>
        <p:txBody>
          <a:bodyPr/>
          <a:lstStyle/>
          <a:p>
            <a:fld id="{3EBADEB6-427A-1947-9A27-E0A8E8557E87}" type="datetimeFigureOut">
              <a:rPr lang="da-DK" smtClean="0"/>
              <a:t>29.12.2022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5813" y="6288741"/>
            <a:ext cx="5217551" cy="365125"/>
          </a:xfrm>
        </p:spPr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B03E2-8E6E-C94B-99A9-F85284E0602D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masteren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ADEB6-427A-1947-9A27-E0A8E8557E87}" type="datetimeFigureOut">
              <a:rPr lang="da-DK" smtClean="0"/>
              <a:t>29.12.2022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B03E2-8E6E-C94B-99A9-F85284E0602D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28646" y="779463"/>
            <a:ext cx="1358153" cy="5268912"/>
          </a:xfrm>
        </p:spPr>
        <p:txBody>
          <a:bodyPr vert="eaVert"/>
          <a:lstStyle/>
          <a:p>
            <a:r>
              <a:rPr lang="da-DK"/>
              <a:t>Klik for at redigere i masteren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779464"/>
            <a:ext cx="6170613" cy="5268911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ADEB6-427A-1947-9A27-E0A8E8557E87}" type="datetimeFigureOut">
              <a:rPr lang="da-DK" smtClean="0"/>
              <a:t>29.12.2022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B03E2-8E6E-C94B-99A9-F85284E0602D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ADEB6-427A-1947-9A27-E0A8E8557E87}" type="datetimeFigureOut">
              <a:rPr lang="da-DK" smtClean="0"/>
              <a:t>29.12.2022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B03E2-8E6E-C94B-99A9-F85284E0602D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SectionHead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591360"/>
            <a:ext cx="7583487" cy="1362075"/>
          </a:xfrm>
        </p:spPr>
        <p:txBody>
          <a:bodyPr anchor="b" anchorCtr="0">
            <a:noAutofit/>
          </a:bodyPr>
          <a:lstStyle>
            <a:lvl1pPr algn="l">
              <a:defRPr sz="4400" b="1" cap="none" baseline="0">
                <a:solidFill>
                  <a:schemeClr val="bg1"/>
                </a:solidFill>
              </a:defRPr>
            </a:lvl1pPr>
          </a:lstStyle>
          <a:p>
            <a:r>
              <a:rPr lang="da-DK"/>
              <a:t>Klik for at redigere i masteren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3950354"/>
            <a:ext cx="7583487" cy="1500187"/>
          </a:xfrm>
        </p:spPr>
        <p:txBody>
          <a:bodyPr anchor="t" anchorCtr="0"/>
          <a:lstStyle>
            <a:lvl1pPr marL="0" indent="0" algn="l">
              <a:spcBef>
                <a:spcPts val="600"/>
              </a:spcBef>
              <a:buNone/>
              <a:defRPr sz="20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12/29/22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8541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ADEB6-427A-1947-9A27-E0A8E8557E87}" type="datetimeFigureOut">
              <a:rPr lang="da-DK" smtClean="0"/>
              <a:t>29.12.2022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B03E2-8E6E-C94B-99A9-F85284E0602D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1044388"/>
          </a:xfrm>
        </p:spPr>
        <p:txBody>
          <a:bodyPr/>
          <a:lstStyle>
            <a:lvl1pPr>
              <a:defRPr/>
            </a:lvl1pPr>
          </a:lstStyle>
          <a:p>
            <a:r>
              <a:rPr lang="da-DK"/>
              <a:t>Klik for at redigere i masteren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438835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5350" y="1438835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5350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ADEB6-427A-1947-9A27-E0A8E8557E87}" type="datetimeFigureOut">
              <a:rPr lang="da-DK" smtClean="0"/>
              <a:t>29.12.2022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B03E2-8E6E-C94B-99A9-F85284E0602D}" type="slidenum">
              <a:rPr lang="da-DK" smtClean="0"/>
              <a:t>‹nr.›</a:t>
            </a:fld>
            <a:endParaRPr lang="da-DK"/>
          </a:p>
        </p:txBody>
      </p:sp>
      <p:cxnSp>
        <p:nvCxnSpPr>
          <p:cNvPr id="12" name="Straight Connector 11"/>
          <p:cNvCxnSpPr/>
          <p:nvPr/>
        </p:nvCxnSpPr>
        <p:spPr>
          <a:xfrm>
            <a:off x="874059" y="2286000"/>
            <a:ext cx="3563003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815840" y="2286000"/>
            <a:ext cx="356616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874059" y="2286000"/>
            <a:ext cx="3563003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815840" y="2286000"/>
            <a:ext cx="356616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ndhold, øverst og neder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28801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ADEB6-427A-1947-9A27-E0A8E8557E87}" type="datetimeFigureOut">
              <a:rPr lang="da-DK" smtClean="0"/>
              <a:t>29.12.2022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B03E2-8E6E-C94B-99A9-F85284E0602D}" type="slidenum">
              <a:rPr lang="da-DK" smtClean="0"/>
              <a:t>‹nr.›</a:t>
            </a:fld>
            <a:endParaRPr lang="da-DK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779462" y="3991816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095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ADEB6-427A-1947-9A27-E0A8E8557E87}" type="datetimeFigureOut">
              <a:rPr lang="da-DK" smtClean="0"/>
              <a:t>29.12.2022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B03E2-8E6E-C94B-99A9-F85284E0602D}" type="slidenum">
              <a:rPr lang="da-DK" smtClean="0"/>
              <a:t>‹nr.›</a:t>
            </a:fld>
            <a:endParaRPr lang="da-DK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471095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779462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masteren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ADEB6-427A-1947-9A27-E0A8E8557E87}" type="datetimeFigureOut">
              <a:rPr lang="da-DK" smtClean="0"/>
              <a:t>29.12.2022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B03E2-8E6E-C94B-99A9-F85284E0602D}" type="slidenum">
              <a:rPr lang="da-DK" smtClean="0"/>
              <a:t>‹nr.›</a:t>
            </a:fld>
            <a:endParaRPr lang="da-DK"/>
          </a:p>
        </p:txBody>
      </p:sp>
      <p:sp>
        <p:nvSpPr>
          <p:cNvPr id="12" name="Content Placeholder 2"/>
          <p:cNvSpPr>
            <a:spLocks noGrp="1"/>
          </p:cNvSpPr>
          <p:nvPr>
            <p:ph sz="half" idx="14"/>
          </p:nvPr>
        </p:nvSpPr>
        <p:spPr>
          <a:xfrm>
            <a:off x="77946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5"/>
          </p:nvPr>
        </p:nvSpPr>
        <p:spPr>
          <a:xfrm>
            <a:off x="77946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"/>
          </p:nvPr>
        </p:nvSpPr>
        <p:spPr>
          <a:xfrm>
            <a:off x="471095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3"/>
          </p:nvPr>
        </p:nvSpPr>
        <p:spPr>
          <a:xfrm>
            <a:off x="471095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masteren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ADEB6-427A-1947-9A27-E0A8E8557E87}" type="datetimeFigureOut">
              <a:rPr lang="da-DK" smtClean="0"/>
              <a:t>29.12.2022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B03E2-8E6E-C94B-99A9-F85284E0602D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Diagonal Corner Rectangle 7"/>
          <p:cNvSpPr/>
          <p:nvPr/>
        </p:nvSpPr>
        <p:spPr>
          <a:xfrm>
            <a:off x="189707" y="189707"/>
            <a:ext cx="8764587" cy="6478587"/>
          </a:xfrm>
          <a:prstGeom prst="round2DiagRect">
            <a:avLst>
              <a:gd name="adj1" fmla="val 9416"/>
              <a:gd name="adj2" fmla="val 0"/>
            </a:avLst>
          </a:prstGeom>
          <a:gradFill>
            <a:gsLst>
              <a:gs pos="17000">
                <a:schemeClr val="bg2"/>
              </a:gs>
              <a:gs pos="100000">
                <a:schemeClr val="tx2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104438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da-DK"/>
              <a:t>Klik for at redigere i masteren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828800"/>
            <a:ext cx="7583487" cy="42089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1000" y="6288741"/>
            <a:ext cx="18875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EBADEB6-427A-1947-9A27-E0A8E8557E87}" type="datetimeFigureOut">
              <a:rPr lang="da-DK" smtClean="0"/>
              <a:t>29.12.2022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4615" y="6288741"/>
            <a:ext cx="52387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4411" y="219635"/>
            <a:ext cx="493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60B03E2-8E6E-C94B-99A9-F85284E0602D}" type="slidenum">
              <a:rPr lang="da-DK" smtClean="0"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6" r:id="rId1"/>
    <p:sldLayoutId id="2147483877" r:id="rId2"/>
    <p:sldLayoutId id="2147483878" r:id="rId3"/>
    <p:sldLayoutId id="2147483879" r:id="rId4"/>
    <p:sldLayoutId id="2147483880" r:id="rId5"/>
    <p:sldLayoutId id="2147483881" r:id="rId6"/>
    <p:sldLayoutId id="2147483882" r:id="rId7"/>
    <p:sldLayoutId id="2147483883" r:id="rId8"/>
    <p:sldLayoutId id="2147483884" r:id="rId9"/>
    <p:sldLayoutId id="2147483885" r:id="rId10"/>
    <p:sldLayoutId id="2147483886" r:id="rId11"/>
    <p:sldLayoutId id="2147483887" r:id="rId12"/>
    <p:sldLayoutId id="2147483888" r:id="rId13"/>
    <p:sldLayoutId id="2147483889" r:id="rId14"/>
    <p:sldLayoutId id="2147483890" r:id="rId15"/>
    <p:sldLayoutId id="2147483891" r:id="rId16"/>
  </p:sldLayoutIdLst>
  <p:txStyles>
    <p:titleStyle>
      <a:lvl1pPr algn="l" defTabSz="914400" rtl="0" eaLnBrk="1" latinLnBrk="0" hangingPunct="1">
        <a:spcBef>
          <a:spcPct val="0"/>
        </a:spcBef>
        <a:buNone/>
        <a:defRPr sz="38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82575" indent="-282575" algn="l" defTabSz="914400" rtl="0" eaLnBrk="1" latinLnBrk="0" hangingPunct="1">
        <a:spcBef>
          <a:spcPts val="2000"/>
        </a:spcBef>
        <a:buFont typeface="Wingdings 2" pitchFamily="18" charset="2"/>
        <a:buChar char=""/>
        <a:defRPr sz="2200" kern="1200">
          <a:solidFill>
            <a:schemeClr val="bg1"/>
          </a:solidFill>
          <a:latin typeface="+mn-lt"/>
          <a:ea typeface="+mn-ea"/>
          <a:cs typeface="+mn-cs"/>
        </a:defRPr>
      </a:lvl1pPr>
      <a:lvl2pPr marL="577850" indent="-295275" algn="l" defTabSz="914400" rtl="0" eaLnBrk="1" latinLnBrk="0" hangingPunct="1">
        <a:spcBef>
          <a:spcPts val="600"/>
        </a:spcBef>
        <a:buFont typeface="Wingdings 2" pitchFamily="18" charset="2"/>
        <a:buChar char=""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860425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143000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1425575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1711325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6pPr>
      <a:lvl7pPr marL="2000250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7pPr>
      <a:lvl8pPr marL="2290763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8pPr>
      <a:lvl9pPr marL="2571750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286308E5-E7B5-1038-6D23-72CE4C9B49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3772" y="104738"/>
            <a:ext cx="7772400" cy="2634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55438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EF09E62D-6CFC-D7A4-2BEF-4880BEB705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886" y="149232"/>
            <a:ext cx="7772400" cy="4076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0445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9626E57D-1324-D6F6-C50A-7594D805DB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0229" y="159326"/>
            <a:ext cx="7772400" cy="4744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18654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612D842F-D38F-6CAB-F5CA-5313DF6FAD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9344" y="142349"/>
            <a:ext cx="7772400" cy="4810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72579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CCB93173-DD90-A3B8-6004-38E6894C40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9344" y="153448"/>
            <a:ext cx="7772400" cy="5438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2222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404B6E7D-4CE5-DD89-1AB4-8D8BFB08CA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9344" y="116852"/>
            <a:ext cx="7772400" cy="2928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4016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F1D93DEE-FFB6-13C5-F04E-ACC6166BEE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9344" y="144453"/>
            <a:ext cx="7772400" cy="4029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48320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61886D27-AF9E-75C3-A395-103B56F03A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157991"/>
            <a:ext cx="7772400" cy="3271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9263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1DE2592F-0E26-EF6C-99AA-3924E74480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171324"/>
            <a:ext cx="7772400" cy="3928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25775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7E66C7E6-3AAD-BED6-71F0-8ACC214008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101162"/>
            <a:ext cx="7772400" cy="3954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74621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6EA35D18-BB6B-45E4-8A26-CDD466A693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3772" y="112459"/>
            <a:ext cx="7772400" cy="3316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45155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12CDE8EB-9B43-75BA-A2B5-B3245E4877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148932"/>
            <a:ext cx="7772400" cy="3984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67995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5BA5CBAC-200B-1FE6-8F43-E7FC6D665A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885" y="183052"/>
            <a:ext cx="7772400" cy="3334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0168694"/>
      </p:ext>
    </p:extLst>
  </p:cSld>
  <p:clrMapOvr>
    <a:masterClrMapping/>
  </p:clrMapOvr>
</p:sld>
</file>

<file path=ppt/theme/theme1.xml><?xml version="1.0" encoding="utf-8"?>
<a:theme xmlns:a="http://schemas.openxmlformats.org/drawingml/2006/main" name="Revolution">
  <a:themeElements>
    <a:clrScheme name="Bølg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Revolution">
      <a:maj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Revolution">
      <a: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0800000">
              <a:srgbClr val="808080">
                <a:alpha val="75000"/>
              </a:srgbClr>
            </a:innerShdw>
          </a:effectLst>
        </a:effectStyle>
        <a:effectStyle>
          <a:effectLst>
            <a:innerShdw blurRad="50800" dist="25400" dir="13500000">
              <a:srgbClr val="808080">
                <a:alpha val="75000"/>
              </a:srgbClr>
            </a:innerShdw>
            <a:outerShdw blurRad="63500" dist="50800" dir="5400000" algn="br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1400000"/>
            </a:lightRig>
          </a:scene3d>
          <a:sp3d contourW="12700" prstMaterial="softmetal">
            <a:bevelT w="63500" h="254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Revolution.thmx</Template>
  <TotalTime>216</TotalTime>
  <Words>0</Words>
  <Application>Microsoft Macintosh PowerPoint</Application>
  <PresentationFormat>Skærmshow (4:3)</PresentationFormat>
  <Paragraphs>0</Paragraphs>
  <Slides>13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13</vt:i4>
      </vt:variant>
    </vt:vector>
  </HeadingPairs>
  <TitlesOfParts>
    <vt:vector size="16" baseType="lpstr">
      <vt:lpstr>Trebuchet MS</vt:lpstr>
      <vt:lpstr>Wingdings 2</vt:lpstr>
      <vt:lpstr>Revolution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Joergen Egholm Halle</dc:creator>
  <cp:lastModifiedBy>Joergen Egholm Halle</cp:lastModifiedBy>
  <cp:revision>77</cp:revision>
  <dcterms:created xsi:type="dcterms:W3CDTF">2015-10-08T12:36:57Z</dcterms:created>
  <dcterms:modified xsi:type="dcterms:W3CDTF">2022-12-29T18:29:45Z</dcterms:modified>
</cp:coreProperties>
</file>