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8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593" autoAdjust="0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pladsholder, eller klik på symbol for at tilføje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over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dhold, øverst og ned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BADEB6-427A-1947-9A27-E0A8E8557E87}" type="datetimeFigureOut">
              <a:rPr lang="da-DK" smtClean="0"/>
              <a:t>29.12.2022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86308E5-E7B5-1038-6D23-72CE4C9B4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72" y="104738"/>
            <a:ext cx="7772400" cy="263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4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F09E62D-6CFC-D7A4-2BEF-4880BEB70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886" y="149232"/>
            <a:ext cx="7772400" cy="407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44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626E57D-1324-D6F6-C50A-7594D805D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29" y="159326"/>
            <a:ext cx="7772400" cy="474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65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12D842F-D38F-6CAB-F5CA-5313DF6FA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344" y="142349"/>
            <a:ext cx="7772400" cy="481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57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CB93173-DD90-A3B8-6004-38E6894C4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344" y="153448"/>
            <a:ext cx="7772400" cy="543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22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04B6E7D-4CE5-DD89-1AB4-8D8BFB08C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344" y="116852"/>
            <a:ext cx="7772400" cy="292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1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1D93DEE-FFB6-13C5-F04E-ACC6166BE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344" y="144453"/>
            <a:ext cx="7772400" cy="402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83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1886D27-AF9E-75C3-A395-103B56F03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7991"/>
            <a:ext cx="7772400" cy="327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6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DE2592F-0E26-EF6C-99AA-3924E7448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1324"/>
            <a:ext cx="7772400" cy="392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7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E66C7E6-3AAD-BED6-71F0-8ACC21400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1162"/>
            <a:ext cx="7772400" cy="395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62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EA35D18-BB6B-45E4-8A26-CDD466A69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72" y="112459"/>
            <a:ext cx="7772400" cy="331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51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2CDE8EB-9B43-75BA-A2B5-B3245E487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8932"/>
            <a:ext cx="7772400" cy="398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99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BA5CBAC-200B-1FE6-8F43-E7FC6D665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885" y="183052"/>
            <a:ext cx="7772400" cy="333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68694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216</TotalTime>
  <Words>0</Words>
  <Application>Microsoft Macintosh PowerPoint</Application>
  <PresentationFormat>Skærmshow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6" baseType="lpstr">
      <vt:lpstr>Trebuchet MS</vt:lpstr>
      <vt:lpstr>Wingdings 2</vt:lpstr>
      <vt:lpstr>Revolution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Joergen Egholm Halle</dc:creator>
  <cp:lastModifiedBy>Joergen Egholm Halle</cp:lastModifiedBy>
  <cp:revision>77</cp:revision>
  <dcterms:created xsi:type="dcterms:W3CDTF">2015-10-08T12:36:57Z</dcterms:created>
  <dcterms:modified xsi:type="dcterms:W3CDTF">2022-12-29T18:29:45Z</dcterms:modified>
</cp:coreProperties>
</file>