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35E863-0AD0-59E5-FE17-C010CFC1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90" y="163285"/>
            <a:ext cx="5049883" cy="63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C4A9C4-2DEC-33E2-E2FF-81109355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4" y="123043"/>
            <a:ext cx="7772400" cy="34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9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0A7E76-F39E-A97A-B5E0-F1652609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95" y="119744"/>
            <a:ext cx="7434462" cy="63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3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926CD1-5406-283B-2B87-211351E3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2" y="87086"/>
            <a:ext cx="7772400" cy="58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A4C0B3-76C5-29F1-C61B-06A174DF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85" y="130631"/>
            <a:ext cx="7030685" cy="62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178518-4FD1-85FF-8AF5-EEEEB933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48" y="130628"/>
            <a:ext cx="5527138" cy="61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8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C54D25-86D3-E5F6-2C00-858BDED8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70" y="108860"/>
            <a:ext cx="6444231" cy="6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619B6C-E7FE-4A5E-136E-ADCC5C21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170"/>
            <a:ext cx="7772400" cy="48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E57668-0AA3-4E11-6440-56D45E88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99079"/>
            <a:ext cx="7772400" cy="51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148672-E84E-4747-8680-85C8B301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4" y="102279"/>
            <a:ext cx="7772400" cy="22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3C9E43-83D7-7E50-AFB1-201E0C0C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6" y="133776"/>
            <a:ext cx="7772400" cy="24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95E64B-2D9D-AD4A-B429-9ABE51C1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71" y="97971"/>
            <a:ext cx="7772400" cy="620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0549AB-0F78-E260-F977-D0F9785D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56" y="87088"/>
            <a:ext cx="6767115" cy="62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FECF74-1A1D-A44B-F46E-F9F5A694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61" y="119746"/>
            <a:ext cx="5203854" cy="6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4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4B459A-B443-D5CB-1BF2-5595B2BE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7" y="76201"/>
            <a:ext cx="7018196" cy="63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B01B69-CC88-5E0A-12FC-11722CB2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17" y="174173"/>
            <a:ext cx="3591655" cy="62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8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67A4F5-ABC5-580D-AC2C-9AF44C29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75" y="97970"/>
            <a:ext cx="7772400" cy="62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7CEA53-C7F7-0D59-0400-2CE6402C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89" y="152399"/>
            <a:ext cx="3535785" cy="62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599C3D-26F9-3F79-29C4-294A2FA0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267"/>
            <a:ext cx="7772400" cy="53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6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803022-04CC-948A-72BD-89A89633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30" y="99842"/>
            <a:ext cx="7772400" cy="56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9991DD-743E-EDF2-D4D5-3EC2C869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08" y="141513"/>
            <a:ext cx="4928064" cy="63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293D87-A5D9-CD35-9710-7DB73610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11" y="87086"/>
            <a:ext cx="7772400" cy="58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33A80A-D56F-16B4-22E5-ED364FA7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80254"/>
            <a:ext cx="7772400" cy="33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920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222</TotalTime>
  <Words>0</Words>
  <Application>Microsoft Macintosh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6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91</cp:revision>
  <dcterms:created xsi:type="dcterms:W3CDTF">2015-10-08T12:36:57Z</dcterms:created>
  <dcterms:modified xsi:type="dcterms:W3CDTF">2022-12-29T18:44:38Z</dcterms:modified>
</cp:coreProperties>
</file>