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5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8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593" autoAdjust="0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over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Træk billede til pladsholder, eller klik på symbol for at tilføje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dhold, øverst og ned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a-DK"/>
              <a:t>Klik for at redigere i masteren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EBADEB6-427A-1947-9A27-E0A8E8557E87}" type="datetimeFigureOut">
              <a:rPr lang="da-DK" smtClean="0"/>
              <a:t>29.12.2022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60B03E2-8E6E-C94B-99A9-F85284E0602D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6E37FC78-2ADD-F342-5563-582505832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107" y="119743"/>
            <a:ext cx="7772400" cy="618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4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AF04B39-9900-E185-6429-77DF9B48D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588" y="108857"/>
            <a:ext cx="6764383" cy="629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596347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214</TotalTime>
  <Words>0</Words>
  <Application>Microsoft Macintosh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5" baseType="lpstr">
      <vt:lpstr>Trebuchet MS</vt:lpstr>
      <vt:lpstr>Wingdings 2</vt:lpstr>
      <vt:lpstr>Revolution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Joergen Egholm Halle</dc:creator>
  <cp:lastModifiedBy>Joergen Egholm Halle</cp:lastModifiedBy>
  <cp:revision>74</cp:revision>
  <dcterms:created xsi:type="dcterms:W3CDTF">2015-10-08T12:36:57Z</dcterms:created>
  <dcterms:modified xsi:type="dcterms:W3CDTF">2022-12-29T18:46:04Z</dcterms:modified>
</cp:coreProperties>
</file>