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3" autoAdjust="0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dhold, øverst og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BADEB6-427A-1947-9A27-E0A8E8557E87}" type="datetimeFigureOut">
              <a:rPr lang="da-DK" smtClean="0"/>
              <a:t>08.02.2023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6B2AEC-6D6B-2B18-7488-CF090A2A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06" y="163286"/>
            <a:ext cx="4917451" cy="62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330B8F0-15D9-4B05-1C81-C1F5E8B9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72" y="119743"/>
            <a:ext cx="6278972" cy="52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B95E53-5417-C7C9-69DB-98315D3D5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" y="93811"/>
            <a:ext cx="7772400" cy="37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0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AFB55C8-7E47-4447-D5D1-67032B094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9" y="93060"/>
            <a:ext cx="7772400" cy="40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7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630F6AB-1375-3F67-BF00-432FECBE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2" y="109952"/>
            <a:ext cx="7772400" cy="47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FE9AB0-6051-6D2D-C4EA-20D7A1FE2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8" y="79750"/>
            <a:ext cx="7772400" cy="52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5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4BB084-4385-1588-DB29-B90CFEEAE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8" y="77682"/>
            <a:ext cx="7772400" cy="53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4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88D6E2-6C76-9F4C-6172-C3FE1C05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7" y="108362"/>
            <a:ext cx="7772400" cy="58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4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9ECD2F9-3DB5-D997-924E-0B9D8B0BE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30" y="108856"/>
            <a:ext cx="6821240" cy="61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4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7A0B6DC-EC53-03CF-3E35-83D3C7F5F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72" y="174172"/>
            <a:ext cx="4046632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70003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250</TotalTime>
  <Words>0</Words>
  <Application>Microsoft Macintosh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Trebuchet MS</vt:lpstr>
      <vt:lpstr>Wingdings 2</vt:lpstr>
      <vt:lpstr>Revolution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Joergen Egholm Halle</dc:creator>
  <cp:lastModifiedBy>Joergen Egholm Halle</cp:lastModifiedBy>
  <cp:revision>160</cp:revision>
  <dcterms:created xsi:type="dcterms:W3CDTF">2015-10-08T12:36:57Z</dcterms:created>
  <dcterms:modified xsi:type="dcterms:W3CDTF">2023-02-08T16:21:03Z</dcterms:modified>
</cp:coreProperties>
</file>