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8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593" autoAdjust="0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Træk billede til pladsholder, eller klik på symbol for at tilføje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Træk billede til pladsholder, eller klik på symbol for at tilføje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over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Træk billede til pladsholder, eller klik på symbol for at tilføje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dhold, øverst og nede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EBADEB6-427A-1947-9A27-E0A8E8557E87}" type="datetimeFigureOut">
              <a:rPr lang="da-DK" smtClean="0"/>
              <a:t>08.02.2023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  <p:sldLayoutId id="2147483889" r:id="rId14"/>
    <p:sldLayoutId id="2147483890" r:id="rId15"/>
    <p:sldLayoutId id="2147483891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55F5BCA0-49D9-94AF-7CE3-72D50DFA4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859" y="119743"/>
            <a:ext cx="7772400" cy="607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54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21D7A500-8E23-6DF5-2E1A-4EAD6EBC8E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13" y="123893"/>
            <a:ext cx="7772400" cy="560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032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C6EB87F3-7C2E-0BD5-B457-F11F07A92A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428" y="102628"/>
            <a:ext cx="7772400" cy="369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687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DC6F5844-079A-F00F-690D-01FB1A016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597" y="174171"/>
            <a:ext cx="4485659" cy="630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637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6BFFF5A9-D9E7-1EC9-27F1-FB0077F762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366" y="87085"/>
            <a:ext cx="7772400" cy="597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50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B89EF9F3-F03E-4C05-A5F1-5801E31E6A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149" y="119742"/>
            <a:ext cx="6284909" cy="597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667977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Bølg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253</TotalTime>
  <Words>0</Words>
  <Application>Microsoft Macintosh PowerPoint</Application>
  <PresentationFormat>Skærmshow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9" baseType="lpstr">
      <vt:lpstr>Trebuchet MS</vt:lpstr>
      <vt:lpstr>Wingdings 2</vt:lpstr>
      <vt:lpstr>Revolution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Joergen Egholm Halle</dc:creator>
  <cp:lastModifiedBy>Joergen Egholm Halle</cp:lastModifiedBy>
  <cp:revision>168</cp:revision>
  <dcterms:created xsi:type="dcterms:W3CDTF">2015-10-08T12:36:57Z</dcterms:created>
  <dcterms:modified xsi:type="dcterms:W3CDTF">2023-02-08T16:24:43Z</dcterms:modified>
</cp:coreProperties>
</file>