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3" autoAdjust="0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dhold, øverst og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1C54359-7138-6E0D-0A28-AB1F50B77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23069" y="-903513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E75667-A315-FF8E-799C-5222BE4AB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633" y="163289"/>
            <a:ext cx="3708057" cy="62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1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4826144-0D4F-B275-D636-9183A3EE2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33" y="163287"/>
            <a:ext cx="4770428" cy="615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42ABE42-60E8-237E-B7F5-8BA6D913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11" y="152404"/>
            <a:ext cx="4775866" cy="60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6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E20AB0-EEF1-C13C-2C5E-369E7AC4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48895" y="-827313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6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774EB03-0251-9441-E961-DAD909C0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48895" y="-1556657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7905FC3-A068-F5C5-94AE-27CDD9B3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48895" y="-1110343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4888FA2-BB2F-BC0D-26F2-F3909EB3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48895" y="-859971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7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6E36E9-BC80-0D13-DCC7-D9B41FF61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" y="135635"/>
            <a:ext cx="7772400" cy="29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6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CBAEDE8-D808-B4FF-27E8-5143F0F77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90" y="74937"/>
            <a:ext cx="7772400" cy="26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07711EA-B467-D0E3-0265-CCD144BA1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4" y="111901"/>
            <a:ext cx="7772400" cy="41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5A6D69-C9A4-1790-DB1E-2345E42EC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28" y="152404"/>
            <a:ext cx="4531162" cy="63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39549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227</TotalTime>
  <Words>0</Words>
  <Application>Microsoft Macintosh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Trebuchet MS</vt:lpstr>
      <vt:lpstr>Wingdings 2</vt:lpstr>
      <vt:lpstr>Revolution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Joergen Egholm Halle</dc:creator>
  <cp:lastModifiedBy>Joergen Egholm Halle</cp:lastModifiedBy>
  <cp:revision>100</cp:revision>
  <dcterms:created xsi:type="dcterms:W3CDTF">2015-10-08T12:36:57Z</dcterms:created>
  <dcterms:modified xsi:type="dcterms:W3CDTF">2023-02-08T15:53:29Z</dcterms:modified>
</cp:coreProperties>
</file>