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3" autoAdjust="0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dhold, øverst og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8BE4316-857F-367F-0F5B-C6B00501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19" y="87086"/>
            <a:ext cx="7772400" cy="62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1E7C7DD-5F33-FD58-3FDD-A85F5814F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4813"/>
            <a:ext cx="7772400" cy="42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3C9F037-F16A-B2FB-F206-5DF504444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8" y="127224"/>
            <a:ext cx="7772400" cy="48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4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1ACAF3-E66D-9E60-AD99-1FED415A8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8" y="126367"/>
            <a:ext cx="7772400" cy="321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3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DC38C4D-A49B-5BAB-AEAC-C49D6B42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5" y="118271"/>
            <a:ext cx="7772400" cy="36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FD0F87-FFF0-6C01-17D0-FA8AFE8CA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2" y="129157"/>
            <a:ext cx="7772400" cy="41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78C441C-FBEB-9748-D9BC-2976CCBD9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107015"/>
            <a:ext cx="7772400" cy="40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42A4D3A-7971-08E3-76AB-5454B1717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106017"/>
            <a:ext cx="7772400" cy="53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5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16D846C-FBA7-2134-39D4-1386576B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61" y="163287"/>
            <a:ext cx="6424277" cy="60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7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3E073D5-C9EE-F204-CD9C-632DAA08F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020"/>
            <a:ext cx="7772400" cy="51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1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47ACAAF-3479-FD85-462F-421429F9D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3" y="130630"/>
            <a:ext cx="7373983" cy="59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5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E4F33FE-240D-2203-35D5-B7173B1F4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87" y="141518"/>
            <a:ext cx="6476043" cy="63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973012-EEA1-76A9-9093-29551C0A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133156"/>
            <a:ext cx="7772400" cy="52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6FC60BF-AEFA-90B1-A7EF-B8E0C03D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" y="136776"/>
            <a:ext cx="7772400" cy="44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21C151A-BCEB-AB4F-2FA1-E6D5AF091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" y="138143"/>
            <a:ext cx="7772400" cy="51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6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FD67FB4-9515-1CA7-9FBA-4CD6278A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" y="133159"/>
            <a:ext cx="7772400" cy="45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01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28803FD-ACF9-94C6-8AD7-E2FBF18D8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119995"/>
            <a:ext cx="7772400" cy="44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87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A11D690-2E95-F5C6-1F61-B6A7386CA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82" y="152401"/>
            <a:ext cx="6733918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6D20B1-BDC2-0D15-B9DF-67C1B8CF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8" y="157734"/>
            <a:ext cx="7772400" cy="52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6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2B7BE79-F5A8-6AB5-08FC-25DD6256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6" y="132637"/>
            <a:ext cx="7772400" cy="43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0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8F247AC-6234-CA2A-90E7-823455C4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2" y="125728"/>
            <a:ext cx="7772400" cy="46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A98623C-E8B1-3349-D976-170A21CE5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56" y="119744"/>
            <a:ext cx="7772400" cy="59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5E182EA-389D-8010-6E96-701D47BB7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0" y="123272"/>
            <a:ext cx="7772400" cy="44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5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043747D-4605-0F75-1122-59D8D6D28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60" y="95992"/>
            <a:ext cx="7772400" cy="51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7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D638BB-68DF-31CC-E725-281BE3108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8" y="125189"/>
            <a:ext cx="7772400" cy="42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796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237</TotalTime>
  <Words>0</Words>
  <Application>Microsoft Macintosh PowerPoint</Application>
  <PresentationFormat>Skærmshow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8" baseType="lpstr">
      <vt:lpstr>Trebuchet MS</vt:lpstr>
      <vt:lpstr>Wingdings 2</vt:lpstr>
      <vt:lpstr>Revolution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Joergen Egholm Halle</dc:creator>
  <cp:lastModifiedBy>Joergen Egholm Halle</cp:lastModifiedBy>
  <cp:revision>127</cp:revision>
  <dcterms:created xsi:type="dcterms:W3CDTF">2015-10-08T12:36:57Z</dcterms:created>
  <dcterms:modified xsi:type="dcterms:W3CDTF">2023-02-08T16:04:22Z</dcterms:modified>
</cp:coreProperties>
</file>