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3" autoAdjust="0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over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dhold, øverst og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F528851-4B1F-0677-9146-CB5B868B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77" y="119743"/>
            <a:ext cx="7146814" cy="54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4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0C095E-2348-62D1-94F7-67506A194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" y="157422"/>
            <a:ext cx="7772400" cy="44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8DC1DB2-FBF4-7295-DCCF-D1F1FD3D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96053"/>
            <a:ext cx="7772400" cy="37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2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D4E5D65-AF8A-26BC-4A55-B0CD4940F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68" y="163285"/>
            <a:ext cx="3704446" cy="636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0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9036286-CAF2-09B1-550B-D04BA736F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948" y="152400"/>
            <a:ext cx="402362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5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A741CA5-3547-46FA-762F-7A4909482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589" y="163286"/>
            <a:ext cx="5519354" cy="61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2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618D680-2719-69B0-9DEA-EDB51BEE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72" y="152398"/>
            <a:ext cx="4885752" cy="62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0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ED878AC-EAC2-8290-6B40-08843064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179"/>
            <a:ext cx="7772400" cy="51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2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ED89C1D-F32E-5B39-DC98-350BBC47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2" y="124426"/>
            <a:ext cx="7772400" cy="51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92642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241</TotalTime>
  <Words>0</Words>
  <Application>Microsoft Macintosh PowerPoint</Application>
  <PresentationFormat>Skærmshow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Trebuchet MS</vt:lpstr>
      <vt:lpstr>Wingdings 2</vt:lpstr>
      <vt:lpstr>Revolution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Joergen Egholm Halle</dc:creator>
  <cp:lastModifiedBy>Joergen Egholm Halle</cp:lastModifiedBy>
  <cp:revision>139</cp:revision>
  <dcterms:created xsi:type="dcterms:W3CDTF">2015-10-08T12:36:57Z</dcterms:created>
  <dcterms:modified xsi:type="dcterms:W3CDTF">2023-02-08T16:09:16Z</dcterms:modified>
</cp:coreProperties>
</file>