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8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593" autoAdjust="0"/>
  </p:normalViewPr>
  <p:slideViewPr>
    <p:cSldViewPr snapToGrid="0" snapToObjects="1"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08.02.2023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08.02.2023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3EBADEB6-427A-1947-9A27-E0A8E8557E87}" type="datetimeFigureOut">
              <a:rPr lang="da-DK" smtClean="0"/>
              <a:t>08.02.2023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Træk billede til pladsholder, eller klik på symbol for at tilføje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Træk billede til pladsholder, eller klik på symbol for at tilføje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3EBADEB6-427A-1947-9A27-E0A8E8557E87}" type="datetimeFigureOut">
              <a:rPr lang="da-DK" smtClean="0"/>
              <a:t>08.02.2023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over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Træk billede til pladsholder, eller klik på symbol for at tilføje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3EBADEB6-427A-1947-9A27-E0A8E8557E87}" type="datetimeFigureOut">
              <a:rPr lang="da-DK" smtClean="0"/>
              <a:t>08.02.2023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08.02.2023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08.02.2023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08.02.2023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08.02.2023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08.02.2023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dhold, øverst og neder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08.02.2023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08.02.2023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08.02.2023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08.02.2023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EBADEB6-427A-1947-9A27-E0A8E8557E87}" type="datetimeFigureOut">
              <a:rPr lang="da-DK" smtClean="0"/>
              <a:t>08.02.2023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  <p:sldLayoutId id="2147483889" r:id="rId14"/>
    <p:sldLayoutId id="2147483890" r:id="rId15"/>
    <p:sldLayoutId id="2147483891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D7E8FCE2-B0C2-90E0-0028-621ECA3CB9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642" y="141515"/>
            <a:ext cx="7772400" cy="614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543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026F4961-A230-69E3-5F20-B4E2934DFF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544" y="119541"/>
            <a:ext cx="7772400" cy="5774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38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0F88B4BC-8AF0-510D-14E4-142B23727E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024" y="130630"/>
            <a:ext cx="7772400" cy="5944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819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E963C4B7-201F-9979-0CAD-13D9AA297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05417"/>
            <a:ext cx="7772400" cy="3188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460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EFE154E6-FF41-D2FA-413F-971BC52B62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313" y="107198"/>
            <a:ext cx="7772400" cy="5462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512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A274E9E6-444D-74B6-FD93-D6BDFA4E3C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543" y="105654"/>
            <a:ext cx="7772400" cy="3984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535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54D3492B-3769-CAD0-FBD8-ACD0514F0F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71" y="132249"/>
            <a:ext cx="7772400" cy="5141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71695"/>
      </p:ext>
    </p:extLst>
  </p:cSld>
  <p:clrMapOvr>
    <a:masterClrMapping/>
  </p:clrMapOvr>
</p:sld>
</file>

<file path=ppt/theme/theme1.xml><?xml version="1.0" encoding="utf-8"?>
<a:theme xmlns:a="http://schemas.openxmlformats.org/drawingml/2006/main" name="Revolution">
  <a:themeElements>
    <a:clrScheme name="Bølg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245</TotalTime>
  <Words>0</Words>
  <Application>Microsoft Macintosh PowerPoint</Application>
  <PresentationFormat>Skærmshow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0" baseType="lpstr">
      <vt:lpstr>Trebuchet MS</vt:lpstr>
      <vt:lpstr>Wingdings 2</vt:lpstr>
      <vt:lpstr>Revolution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Joergen Egholm Halle</dc:creator>
  <cp:lastModifiedBy>Joergen Egholm Halle</cp:lastModifiedBy>
  <cp:revision>147</cp:revision>
  <dcterms:created xsi:type="dcterms:W3CDTF">2015-10-08T12:36:57Z</dcterms:created>
  <dcterms:modified xsi:type="dcterms:W3CDTF">2023-02-08T16:14:37Z</dcterms:modified>
</cp:coreProperties>
</file>