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93" autoAdjust="0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7E8FCE2-B0C2-90E0-0028-621ECA3CB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42" y="141515"/>
            <a:ext cx="7772400" cy="614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26F4961-A230-69E3-5F20-B4E2934DF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44" y="119541"/>
            <a:ext cx="7772400" cy="577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3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F88B4BC-8AF0-510D-14E4-142B23727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24" y="130630"/>
            <a:ext cx="7772400" cy="594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1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963C4B7-201F-9979-0CAD-13D9AA297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5417"/>
            <a:ext cx="7772400" cy="318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6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FE154E6-FF41-D2FA-413F-971BC52B6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3" y="107198"/>
            <a:ext cx="7772400" cy="546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1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274E9E6-444D-74B6-FD93-D6BDFA4E3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43" y="105654"/>
            <a:ext cx="7772400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3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4D3492B-3769-CAD0-FBD8-ACD0514F0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" y="132249"/>
            <a:ext cx="7772400" cy="514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169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245</TotalTime>
  <Words>0</Words>
  <Application>Microsoft Macintosh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Trebuchet MS</vt:lpstr>
      <vt:lpstr>Wingdings 2</vt:lpstr>
      <vt:lpstr>Revolution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Joergen Egholm Halle</dc:creator>
  <cp:lastModifiedBy>Joergen Egholm Halle</cp:lastModifiedBy>
  <cp:revision>147</cp:revision>
  <dcterms:created xsi:type="dcterms:W3CDTF">2015-10-08T12:36:57Z</dcterms:created>
  <dcterms:modified xsi:type="dcterms:W3CDTF">2023-02-08T16:14:37Z</dcterms:modified>
</cp:coreProperties>
</file>